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66" r:id="rId3"/>
    <p:sldId id="267" r:id="rId4"/>
    <p:sldId id="259" r:id="rId5"/>
    <p:sldId id="272" r:id="rId6"/>
    <p:sldId id="271" r:id="rId7"/>
    <p:sldId id="270" r:id="rId8"/>
    <p:sldId id="273" r:id="rId9"/>
    <p:sldId id="269" r:id="rId10"/>
    <p:sldId id="274" r:id="rId11"/>
    <p:sldId id="275" r:id="rId12"/>
    <p:sldId id="276" r:id="rId13"/>
    <p:sldId id="265" r:id="rId14"/>
    <p:sldId id="278" r:id="rId15"/>
    <p:sldId id="27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4FAA2D-B466-4CD6-82EF-197FFA7E19AC}" type="datetimeFigureOut">
              <a:rPr lang="en-US" smtClean="0"/>
              <a:t>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66CF37-0436-469F-A592-957154E3A837}" type="slidenum">
              <a:rPr lang="en-US" smtClean="0"/>
              <a:t>‹#›</a:t>
            </a:fld>
            <a:endParaRPr lang="en-US"/>
          </a:p>
        </p:txBody>
      </p:sp>
    </p:spTree>
    <p:extLst>
      <p:ext uri="{BB962C8B-B14F-4D97-AF65-F5344CB8AC3E}">
        <p14:creationId xmlns:p14="http://schemas.microsoft.com/office/powerpoint/2010/main" val="2561721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BE9396-AEF3-40EB-A832-629957CC3BA7}" type="slidenum">
              <a:rPr lang="en-US" smtClean="0"/>
              <a:t>1</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 개발 위원회 </a:t>
            </a:r>
            <a:r>
              <a:rPr lang="en-US" altLang="ko-KR"/>
              <a:t>3</a:t>
            </a:r>
            <a:r>
              <a:rPr lang="ko-KR" altLang="en-US"/>
              <a:t>기</a:t>
            </a:r>
            <a:endParaRPr lang="en-US"/>
          </a:p>
        </p:txBody>
      </p:sp>
      <p:sp>
        <p:nvSpPr>
          <p:cNvPr id="6" name="Header Placeholder 5"/>
          <p:cNvSpPr>
            <a:spLocks noGrp="1"/>
          </p:cNvSpPr>
          <p:nvPr>
            <p:ph type="hdr" sz="quarter" idx="12"/>
          </p:nvPr>
        </p:nvSpPr>
        <p:spPr/>
        <p:txBody>
          <a:bodyPr/>
          <a:lstStyle/>
          <a:p>
            <a:r>
              <a:rPr lang="en-US" altLang="ko-KR"/>
              <a:t>3.1</a:t>
            </a:r>
            <a:r>
              <a:rPr lang="ko-KR" altLang="en-US"/>
              <a:t>운동 </a:t>
            </a:r>
            <a:r>
              <a:rPr lang="en-US" altLang="ko-KR"/>
              <a:t>(</a:t>
            </a:r>
            <a:r>
              <a:rPr lang="ko-KR" altLang="en-US"/>
              <a:t>시대적 배경</a:t>
            </a:r>
            <a:r>
              <a:rPr lang="en-US" altLang="ko-KR"/>
              <a:t>)</a:t>
            </a:r>
            <a:endParaRPr lang="en-US"/>
          </a:p>
        </p:txBody>
      </p:sp>
    </p:spTree>
    <p:extLst>
      <p:ext uri="{BB962C8B-B14F-4D97-AF65-F5344CB8AC3E}">
        <p14:creationId xmlns:p14="http://schemas.microsoft.com/office/powerpoint/2010/main" val="2001554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356FC6-8A13-4757-B95A-CDE6817BE880}" type="datetime1">
              <a:rPr lang="en-US" smtClean="0"/>
              <a:t>2/9/2019</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016703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FDCBAF3-0E77-465A-B06E-5C99822DB249}" type="datetime1">
              <a:rPr lang="en-US" smtClean="0"/>
              <a:t>2/9/2019</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923263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B96F6F3-8C54-440D-959A-06608C3ECEC7}" type="datetime1">
              <a:rPr lang="en-US" smtClean="0"/>
              <a:t>2/9/2019</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1922478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46CED36-E675-413C-B5A2-BA9D1997F65F}" type="datetime1">
              <a:rPr lang="en-US" smtClean="0"/>
              <a:t>2/9/2019</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646213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9E9080-7A93-439C-9CB3-A35E341FD9EE}" type="datetime1">
              <a:rPr lang="en-US" smtClean="0"/>
              <a:t>2/9/2019</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4172262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92FC9D0C-D786-4CAE-8BFA-BCCDFC2A2B59}" type="datetime1">
              <a:rPr lang="en-US" smtClean="0"/>
              <a:t>2/9/2019</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051068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353025C-3E8D-4235-B936-0789ADD70F51}" type="datetime1">
              <a:rPr lang="en-US" smtClean="0"/>
              <a:t>2/9/2019</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256553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BACC1A-8C96-4FAF-92F7-084D353561F8}" type="datetime1">
              <a:rPr lang="en-US" smtClean="0"/>
              <a:t>2/9/2019</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453693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08B8E8-7C46-4F01-8F44-6648F19B3E5E}" type="datetime1">
              <a:rPr lang="en-US" smtClean="0"/>
              <a:t>2/9/2019</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298567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230737"/>
            <a:ext cx="10353762" cy="970450"/>
          </a:xfrm>
        </p:spPr>
        <p:txBody>
          <a:bodyPr>
            <a:normAutofit/>
          </a:bodyPr>
          <a:lstStyle>
            <a:lvl1pPr>
              <a:defRPr sz="5400" b="1"/>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E33127-641A-4616-B0D1-AAE0827BC1FD}" type="datetime1">
              <a:rPr lang="en-US" smtClean="0"/>
              <a:t>2/9/2019</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dirty="0"/>
          </a:p>
        </p:txBody>
      </p:sp>
      <p:sp>
        <p:nvSpPr>
          <p:cNvPr id="6" name="Slide Number Placeholder 5"/>
          <p:cNvSpPr>
            <a:spLocks noGrp="1"/>
          </p:cNvSpPr>
          <p:nvPr>
            <p:ph type="sldNum" sz="quarter" idx="12"/>
          </p:nvPr>
        </p:nvSpPr>
        <p:spPr/>
        <p:txBody>
          <a:bodyPr/>
          <a:lstStyle/>
          <a:p>
            <a:fld id="{79F838FC-B982-4B03-B8D9-C990849C40C0}" type="slidenum">
              <a:rPr lang="en-US" smtClean="0"/>
              <a:pPr/>
              <a:t>‹#›</a:t>
            </a:fld>
            <a:endParaRPr lang="en-US" dirty="0"/>
          </a:p>
        </p:txBody>
      </p:sp>
    </p:spTree>
    <p:extLst>
      <p:ext uri="{BB962C8B-B14F-4D97-AF65-F5344CB8AC3E}">
        <p14:creationId xmlns:p14="http://schemas.microsoft.com/office/powerpoint/2010/main" val="120445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08837A-E5D3-4FBE-85D4-948147847A5A}" type="datetime1">
              <a:rPr lang="en-US" smtClean="0"/>
              <a:t>2/9/2019</a:t>
            </a:fld>
            <a:endParaRPr lang="en-US"/>
          </a:p>
        </p:txBody>
      </p:sp>
      <p:sp>
        <p:nvSpPr>
          <p:cNvPr id="5" name="Footer Placeholder 4"/>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477536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95C3D6-5FC7-4CF6-9E98-81E64CE58CD8}" type="datetime1">
              <a:rPr lang="en-US" smtClean="0"/>
              <a:t>2/9/2019</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71817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CB19A2-79F2-4F4A-A49D-2F589A83F527}" type="datetime1">
              <a:rPr lang="en-US" smtClean="0"/>
              <a:t>2/9/2019</a:t>
            </a:fld>
            <a:endParaRPr lang="en-US"/>
          </a:p>
        </p:txBody>
      </p:sp>
      <p:sp>
        <p:nvSpPr>
          <p:cNvPr id="8" name="Footer Placeholder 7"/>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9" name="Slide Number Placeholder 8"/>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678534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A1576E-7D6A-4E1C-AEDC-C129A0C07397}" type="datetime1">
              <a:rPr lang="en-US" smtClean="0"/>
              <a:t>2/9/2019</a:t>
            </a:fld>
            <a:endParaRPr lang="en-US"/>
          </a:p>
        </p:txBody>
      </p:sp>
      <p:sp>
        <p:nvSpPr>
          <p:cNvPr id="4" name="Footer Placeholder 3"/>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5" name="Slide Number Placeholder 4"/>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2312439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22513C-C6A1-479D-8A26-28D1B9A0FE22}" type="datetime1">
              <a:rPr lang="en-US" smtClean="0"/>
              <a:t>2/9/2019</a:t>
            </a:fld>
            <a:endParaRPr lang="en-US"/>
          </a:p>
        </p:txBody>
      </p:sp>
      <p:sp>
        <p:nvSpPr>
          <p:cNvPr id="3" name="Footer Placeholder 2"/>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4" name="Slide Number Placeholder 3"/>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1582327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BC4648-32A0-4A43-9F56-90B35848416B}" type="datetime1">
              <a:rPr lang="en-US" smtClean="0"/>
              <a:t>2/9/2019</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165587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CB389F-8F36-4439-B0AC-6C3C519A50CB}" type="datetime1">
              <a:rPr lang="en-US" smtClean="0"/>
              <a:t>2/9/2019</a:t>
            </a:fld>
            <a:endParaRPr lang="en-US"/>
          </a:p>
        </p:txBody>
      </p:sp>
      <p:sp>
        <p:nvSpPr>
          <p:cNvPr id="6" name="Footer Placeholder 5"/>
          <p:cNvSpPr>
            <a:spLocks noGrp="1"/>
          </p:cNvSpPr>
          <p:nvPr>
            <p:ph type="ftr" sz="quarter" idx="11"/>
          </p:nvPr>
        </p:nvSpPr>
        <p:spPr/>
        <p:txBody>
          <a:bodyPr/>
          <a:lstStyle/>
          <a:p>
            <a:r>
              <a:rPr lang="en-US" altLang="ko-KR"/>
              <a:t>NAKS </a:t>
            </a:r>
            <a:r>
              <a:rPr lang="ko-KR" altLang="en-US"/>
              <a:t>수준별 역사 문화 교육 자료</a:t>
            </a:r>
            <a:endParaRPr lang="en-US"/>
          </a:p>
        </p:txBody>
      </p:sp>
      <p:sp>
        <p:nvSpPr>
          <p:cNvPr id="7" name="Slide Number Placeholder 6"/>
          <p:cNvSpPr>
            <a:spLocks noGrp="1"/>
          </p:cNvSpPr>
          <p:nvPr>
            <p:ph type="sldNum" sz="quarter" idx="12"/>
          </p:nvPr>
        </p:nvSpPr>
        <p:spPr/>
        <p:txBody>
          <a:bodyPr/>
          <a:lstStyle/>
          <a:p>
            <a:fld id="{79F838FC-B982-4B03-B8D9-C990849C40C0}" type="slidenum">
              <a:rPr lang="en-US" smtClean="0"/>
              <a:t>‹#›</a:t>
            </a:fld>
            <a:endParaRPr lang="en-US"/>
          </a:p>
        </p:txBody>
      </p:sp>
    </p:spTree>
    <p:extLst>
      <p:ext uri="{BB962C8B-B14F-4D97-AF65-F5344CB8AC3E}">
        <p14:creationId xmlns:p14="http://schemas.microsoft.com/office/powerpoint/2010/main" val="3094181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6D87CAAC-C6FB-44D5-86E3-3785E731C140}" type="datetime1">
              <a:rPr lang="en-US" smtClean="0"/>
              <a:t>2/9/2019</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r>
              <a:rPr lang="en-US" altLang="ko-KR"/>
              <a:t>NAKS </a:t>
            </a:r>
            <a:r>
              <a:rPr lang="ko-KR" altLang="en-US"/>
              <a:t>수준별 역사 문화 교육 자료</a:t>
            </a:r>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79F838FC-B982-4B03-B8D9-C990849C40C0}" type="slidenum">
              <a:rPr lang="en-US" smtClean="0"/>
              <a:t>‹#›</a:t>
            </a:fld>
            <a:endParaRPr lang="en-US"/>
          </a:p>
        </p:txBody>
      </p:sp>
    </p:spTree>
    <p:extLst>
      <p:ext uri="{BB962C8B-B14F-4D97-AF65-F5344CB8AC3E}">
        <p14:creationId xmlns:p14="http://schemas.microsoft.com/office/powerpoint/2010/main" val="422092963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ideo" Target="https://www.youtube.com/embed/MNLA7FUy5Q4"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www.cheonan.go.kr/yugwansun.do" TargetMode="External"/><Relationship Id="rId2" Type="http://schemas.openxmlformats.org/officeDocument/2006/relationships/hyperlink" Target="https://www.youtube.com/watch?v=MNLA7FUy5Q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15000"/>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024249"/>
          </a:xfrm>
        </p:spPr>
        <p:txBody>
          <a:bodyPr/>
          <a:lstStyle/>
          <a:p>
            <a:r>
              <a:rPr lang="en-US" altLang="ko-KR" sz="10000" dirty="0">
                <a:solidFill>
                  <a:schemeClr val="bg1"/>
                </a:solidFill>
                <a:latin typeface="+mj-ea"/>
              </a:rPr>
              <a:t>3·1</a:t>
            </a:r>
            <a:r>
              <a:rPr lang="ko-KR" altLang="en-US" sz="10000" dirty="0">
                <a:solidFill>
                  <a:schemeClr val="bg1"/>
                </a:solidFill>
                <a:latin typeface="+mj-ea"/>
              </a:rPr>
              <a:t>운동</a:t>
            </a:r>
            <a:r>
              <a:rPr lang="ko-KR" altLang="en-US" dirty="0">
                <a:solidFill>
                  <a:schemeClr val="bg1"/>
                </a:solidFill>
                <a:latin typeface="+mj-ea"/>
              </a:rPr>
              <a:t> </a:t>
            </a:r>
            <a:endParaRPr lang="en-US" dirty="0">
              <a:solidFill>
                <a:schemeClr val="bg1"/>
              </a:solidFill>
              <a:latin typeface="+mj-ea"/>
            </a:endParaRPr>
          </a:p>
        </p:txBody>
      </p:sp>
      <p:sp>
        <p:nvSpPr>
          <p:cNvPr id="3" name="Subtitle 2"/>
          <p:cNvSpPr>
            <a:spLocks noGrp="1"/>
          </p:cNvSpPr>
          <p:nvPr>
            <p:ph type="subTitle" idx="1"/>
          </p:nvPr>
        </p:nvSpPr>
        <p:spPr>
          <a:xfrm>
            <a:off x="1524000" y="4041309"/>
            <a:ext cx="9144000" cy="889280"/>
          </a:xfrm>
        </p:spPr>
        <p:txBody>
          <a:bodyPr>
            <a:normAutofit/>
          </a:bodyPr>
          <a:lstStyle/>
          <a:p>
            <a:r>
              <a:rPr lang="ko-KR" altLang="en-US" sz="4400" dirty="0">
                <a:solidFill>
                  <a:schemeClr val="bg1"/>
                </a:solidFill>
                <a:latin typeface="+mj-ea"/>
                <a:ea typeface="+mj-ea"/>
              </a:rPr>
              <a:t>독립운동가들과 </a:t>
            </a:r>
            <a:r>
              <a:rPr lang="en-US" altLang="ko-KR" sz="4400" dirty="0">
                <a:solidFill>
                  <a:schemeClr val="bg1"/>
                </a:solidFill>
                <a:latin typeface="+mj-ea"/>
              </a:rPr>
              <a:t>3·1 </a:t>
            </a:r>
            <a:r>
              <a:rPr lang="ko-KR" altLang="en-US" sz="4400" dirty="0">
                <a:solidFill>
                  <a:schemeClr val="bg1"/>
                </a:solidFill>
                <a:latin typeface="+mj-ea"/>
                <a:ea typeface="+mj-ea"/>
              </a:rPr>
              <a:t>운동의 정신</a:t>
            </a:r>
            <a:endParaRPr lang="en-US" sz="4400" dirty="0">
              <a:solidFill>
                <a:schemeClr val="bg1"/>
              </a:solidFill>
              <a:latin typeface="+mj-ea"/>
              <a:ea typeface="+mj-ea"/>
            </a:endParaRPr>
          </a:p>
        </p:txBody>
      </p:sp>
    </p:spTree>
    <p:extLst>
      <p:ext uri="{BB962C8B-B14F-4D97-AF65-F5344CB8AC3E}">
        <p14:creationId xmlns:p14="http://schemas.microsoft.com/office/powerpoint/2010/main" val="250932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396240"/>
            <a:ext cx="4726699" cy="6324767"/>
          </a:xfrm>
        </p:spPr>
        <p:txBody>
          <a:bodyPr>
            <a:normAutofit/>
          </a:bodyPr>
          <a:lstStyle/>
          <a:p>
            <a:pPr>
              <a:lnSpc>
                <a:spcPct val="150000"/>
              </a:lnSpc>
              <a:buFont typeface="Arial" panose="020B0604020202020204" pitchFamily="34" charset="0"/>
              <a:buChar char="•"/>
            </a:pPr>
            <a:r>
              <a:rPr lang="ko-KR" altLang="en-US" sz="2800" dirty="0"/>
              <a:t>서대문 형무소에 수감된 뒤에도 대한독립만세를 외침</a:t>
            </a:r>
            <a:endParaRPr lang="en-US" altLang="ko-KR" sz="2800" dirty="0"/>
          </a:p>
          <a:p>
            <a:pPr>
              <a:lnSpc>
                <a:spcPct val="150000"/>
              </a:lnSpc>
              <a:buFont typeface="Arial" panose="020B0604020202020204" pitchFamily="34" charset="0"/>
              <a:buChar char="•"/>
            </a:pPr>
            <a:r>
              <a:rPr lang="en-US" altLang="ko-KR" sz="2800" dirty="0"/>
              <a:t>1920</a:t>
            </a:r>
            <a:r>
              <a:rPr lang="ko-KR" altLang="en-US" sz="2800" dirty="0"/>
              <a:t>년 </a:t>
            </a:r>
            <a:r>
              <a:rPr lang="en-US" altLang="ko-KR" sz="2800" dirty="0"/>
              <a:t>9</a:t>
            </a:r>
            <a:r>
              <a:rPr lang="ko-KR" altLang="en-US" sz="2800" dirty="0"/>
              <a:t>월 </a:t>
            </a:r>
            <a:r>
              <a:rPr lang="en-US" altLang="ko-KR" sz="2800" dirty="0"/>
              <a:t>28</a:t>
            </a:r>
            <a:r>
              <a:rPr lang="ko-KR" altLang="en-US" sz="2800" dirty="0"/>
              <a:t>일 모진 고문을 이기지 못하고 감옥에서 순국함 </a:t>
            </a:r>
            <a:r>
              <a:rPr lang="en-US" altLang="ko-KR" sz="2800" dirty="0"/>
              <a:t>(dying for one’s country)</a:t>
            </a:r>
            <a:r>
              <a:rPr lang="ko-KR" altLang="en-US" sz="2800" dirty="0"/>
              <a:t> </a:t>
            </a:r>
            <a:endParaRPr lang="en-US" altLang="ko-KR" sz="2800" dirty="0"/>
          </a:p>
        </p:txBody>
      </p:sp>
      <p:pic>
        <p:nvPicPr>
          <p:cNvPr id="5" name="Picture 4"/>
          <p:cNvPicPr>
            <a:picLocks/>
          </p:cNvPicPr>
          <p:nvPr/>
        </p:nvPicPr>
        <p:blipFill>
          <a:blip r:embed="rId2">
            <a:extLst>
              <a:ext uri="{28A0092B-C50C-407E-A947-70E740481C1C}">
                <a14:useLocalDpi xmlns:a14="http://schemas.microsoft.com/office/drawing/2010/main" val="0"/>
              </a:ext>
            </a:extLst>
          </a:blip>
          <a:stretch>
            <a:fillRect/>
          </a:stretch>
        </p:blipFill>
        <p:spPr>
          <a:xfrm>
            <a:off x="5664199" y="137327"/>
            <a:ext cx="6400800" cy="6583680"/>
          </a:xfrm>
          <a:prstGeom prst="rect">
            <a:avLst/>
          </a:prstGeom>
          <a:ln w="127000">
            <a:solidFill>
              <a:schemeClr val="bg1"/>
            </a:solidFill>
          </a:ln>
        </p:spPr>
      </p:pic>
      <p:sp>
        <p:nvSpPr>
          <p:cNvPr id="7" name="Rounded Rectangle 6"/>
          <p:cNvSpPr/>
          <p:nvPr/>
        </p:nvSpPr>
        <p:spPr>
          <a:xfrm>
            <a:off x="6578599" y="5789929"/>
            <a:ext cx="45720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서대문 형무소 수감증</a:t>
            </a:r>
            <a:endParaRPr lang="en-US" altLang="ko-KR" sz="3200" b="1" dirty="0">
              <a:solidFill>
                <a:schemeClr val="bg1"/>
              </a:solidFill>
            </a:endParaRPr>
          </a:p>
        </p:txBody>
      </p:sp>
    </p:spTree>
    <p:extLst>
      <p:ext uri="{BB962C8B-B14F-4D97-AF65-F5344CB8AC3E}">
        <p14:creationId xmlns:p14="http://schemas.microsoft.com/office/powerpoint/2010/main" val="2377360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rotWithShape="1">
          <a:blip r:embed="rId2">
            <a:extLst>
              <a:ext uri="{28A0092B-C50C-407E-A947-70E740481C1C}">
                <a14:useLocalDpi xmlns:a14="http://schemas.microsoft.com/office/drawing/2010/main" val="0"/>
              </a:ext>
            </a:extLst>
          </a:blip>
          <a:srcRect r="10167"/>
          <a:stretch/>
        </p:blipFill>
        <p:spPr>
          <a:xfrm>
            <a:off x="5664199" y="137327"/>
            <a:ext cx="6400800" cy="6583680"/>
          </a:xfrm>
          <a:prstGeom prst="rect">
            <a:avLst/>
          </a:prstGeom>
          <a:ln w="127000">
            <a:solidFill>
              <a:schemeClr val="bg1"/>
            </a:solidFill>
          </a:ln>
        </p:spPr>
      </p:pic>
      <p:sp>
        <p:nvSpPr>
          <p:cNvPr id="3" name="Content Placeholder 2"/>
          <p:cNvSpPr>
            <a:spLocks noGrp="1"/>
          </p:cNvSpPr>
          <p:nvPr>
            <p:ph idx="1"/>
          </p:nvPr>
        </p:nvSpPr>
        <p:spPr>
          <a:xfrm>
            <a:off x="439660" y="396240"/>
            <a:ext cx="5224539" cy="6324767"/>
          </a:xfrm>
        </p:spPr>
        <p:txBody>
          <a:bodyPr>
            <a:normAutofit/>
          </a:bodyPr>
          <a:lstStyle/>
          <a:p>
            <a:pPr>
              <a:lnSpc>
                <a:spcPct val="150000"/>
              </a:lnSpc>
              <a:buFont typeface="Arial" panose="020B0604020202020204" pitchFamily="34" charset="0"/>
              <a:buChar char="•"/>
            </a:pPr>
            <a:r>
              <a:rPr lang="ko-KR" altLang="en-US" sz="3000" dirty="0"/>
              <a:t>훼손된 시신으로 공동묘지에 묻혔다가 이장할 예정이었으나 일본의 방해로 유골 분실</a:t>
            </a:r>
            <a:endParaRPr lang="en-US" altLang="ko-KR" sz="3000" dirty="0"/>
          </a:p>
          <a:p>
            <a:pPr>
              <a:lnSpc>
                <a:spcPct val="150000"/>
              </a:lnSpc>
              <a:buFont typeface="Arial" panose="020B0604020202020204" pitchFamily="34" charset="0"/>
              <a:buChar char="•"/>
            </a:pPr>
            <a:r>
              <a:rPr lang="ko-KR" altLang="en-US" sz="3000" dirty="0"/>
              <a:t>유관순 열사 기념사업회에서 </a:t>
            </a:r>
            <a:r>
              <a:rPr lang="en-US" altLang="ko-KR" sz="3000" dirty="0"/>
              <a:t>1989</a:t>
            </a:r>
            <a:r>
              <a:rPr lang="ko-KR" altLang="en-US" sz="3000" dirty="0"/>
              <a:t>년</a:t>
            </a:r>
            <a:r>
              <a:rPr lang="en-US" altLang="ko-KR" sz="3000" dirty="0"/>
              <a:t> </a:t>
            </a:r>
            <a:r>
              <a:rPr lang="ko-KR" altLang="en-US" sz="3000" dirty="0"/>
              <a:t>시신이 없는 채로 초혼묘 조성</a:t>
            </a:r>
            <a:endParaRPr lang="en-US" altLang="ko-KR" sz="3000" dirty="0"/>
          </a:p>
        </p:txBody>
      </p:sp>
      <p:sp>
        <p:nvSpPr>
          <p:cNvPr id="7" name="Rounded Rectangle 6"/>
          <p:cNvSpPr/>
          <p:nvPr/>
        </p:nvSpPr>
        <p:spPr>
          <a:xfrm>
            <a:off x="6578599" y="5789929"/>
            <a:ext cx="45720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유관순 열사 초혼묘</a:t>
            </a:r>
            <a:endParaRPr lang="en-US" altLang="ko-KR" sz="3200" b="1" dirty="0">
              <a:solidFill>
                <a:schemeClr val="bg1"/>
              </a:solidFill>
            </a:endParaRPr>
          </a:p>
        </p:txBody>
      </p:sp>
    </p:spTree>
    <p:extLst>
      <p:ext uri="{BB962C8B-B14F-4D97-AF65-F5344CB8AC3E}">
        <p14:creationId xmlns:p14="http://schemas.microsoft.com/office/powerpoint/2010/main" val="3359266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396240"/>
            <a:ext cx="11362873" cy="2948093"/>
          </a:xfrm>
        </p:spPr>
        <p:txBody>
          <a:bodyPr>
            <a:normAutofit/>
          </a:bodyPr>
          <a:lstStyle/>
          <a:p>
            <a:pPr marL="36900" indent="0" algn="ctr">
              <a:lnSpc>
                <a:spcPct val="150000"/>
              </a:lnSpc>
              <a:buNone/>
            </a:pPr>
            <a:r>
              <a:rPr lang="en-US" altLang="ko-KR" sz="3000" dirty="0"/>
              <a:t>“</a:t>
            </a:r>
            <a:r>
              <a:rPr lang="ko-KR" altLang="en-US" sz="3000" dirty="0"/>
              <a:t>내 손톱이 빠져나가고 내 귀와 코가 잘리고 내 손과 다리가 부러져도 그 고통은 이길 수 있사오나 나라를 잃어버린 그 고통만은 견딜 수가 없습니다</a:t>
            </a:r>
            <a:r>
              <a:rPr lang="en-US" altLang="ko-KR" sz="3000" dirty="0"/>
              <a:t>… </a:t>
            </a:r>
            <a:r>
              <a:rPr lang="ko-KR" altLang="en-US" sz="3000" dirty="0"/>
              <a:t>나라를 위해 바칠 목숨이 오직 하나밖에 없다는 것이 이 소녀의 유일한 슬픔입니다</a:t>
            </a:r>
            <a:r>
              <a:rPr lang="en-US" altLang="ko-KR" sz="3000" dirty="0"/>
              <a:t>.”  - </a:t>
            </a:r>
            <a:r>
              <a:rPr lang="ko-KR" altLang="en-US" sz="3000" dirty="0"/>
              <a:t>유관순 </a:t>
            </a:r>
            <a:r>
              <a:rPr lang="en-US" altLang="ko-KR" sz="3000" dirty="0"/>
              <a:t>-</a:t>
            </a:r>
          </a:p>
        </p:txBody>
      </p:sp>
      <p:sp>
        <p:nvSpPr>
          <p:cNvPr id="5" name="Rounded Rectangle 4"/>
          <p:cNvSpPr/>
          <p:nvPr/>
        </p:nvSpPr>
        <p:spPr>
          <a:xfrm>
            <a:off x="609600" y="3707127"/>
            <a:ext cx="10972800" cy="2743200"/>
          </a:xfrm>
          <a:prstGeom prst="roundRect">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altLang="ko-KR" sz="3200" dirty="0">
                <a:solidFill>
                  <a:schemeClr val="bg1"/>
                </a:solidFill>
              </a:rPr>
              <a:t>“Even if my fingernails are torn out, my nose and ears are ripped apart, and my legs and arms are crushed, this physical pain does not compare to the pain of losing my nation. […] My only remorse is not being able to do more than dedicating my life to my country.” – Yu </a:t>
            </a:r>
            <a:r>
              <a:rPr lang="en-US" altLang="ko-KR" sz="3200" dirty="0" err="1">
                <a:solidFill>
                  <a:schemeClr val="bg1"/>
                </a:solidFill>
              </a:rPr>
              <a:t>Gwansun</a:t>
            </a:r>
            <a:r>
              <a:rPr lang="en-US" altLang="ko-KR" sz="3200" dirty="0">
                <a:solidFill>
                  <a:schemeClr val="bg1"/>
                </a:solidFill>
              </a:rPr>
              <a:t> –</a:t>
            </a:r>
          </a:p>
        </p:txBody>
      </p:sp>
    </p:spTree>
    <p:extLst>
      <p:ext uri="{BB962C8B-B14F-4D97-AF65-F5344CB8AC3E}">
        <p14:creationId xmlns:p14="http://schemas.microsoft.com/office/powerpoint/2010/main" val="2098653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119" y="154537"/>
            <a:ext cx="10353762" cy="1005396"/>
          </a:xfrm>
        </p:spPr>
        <p:txBody>
          <a:bodyPr>
            <a:normAutofit/>
          </a:bodyPr>
          <a:lstStyle/>
          <a:p>
            <a:r>
              <a:rPr lang="en-US" sz="4400" dirty="0">
                <a:latin typeface="+mj-ea"/>
              </a:rPr>
              <a:t>3·1 </a:t>
            </a:r>
            <a:r>
              <a:rPr lang="ko-KR" altLang="en-US" sz="4400" dirty="0">
                <a:latin typeface="+mj-ea"/>
              </a:rPr>
              <a:t>절 </a:t>
            </a:r>
            <a:r>
              <a:rPr lang="en-US" altLang="ko-KR" sz="4400" dirty="0">
                <a:latin typeface="+mj-ea"/>
              </a:rPr>
              <a:t>100</a:t>
            </a:r>
            <a:r>
              <a:rPr lang="ko-KR" altLang="en-US" sz="4400" dirty="0"/>
              <a:t>주년 기념 영상 </a:t>
            </a:r>
            <a:r>
              <a:rPr lang="en-US" altLang="ko-KR" sz="4400" dirty="0"/>
              <a:t>‘</a:t>
            </a:r>
            <a:r>
              <a:rPr lang="ko-KR" altLang="en-US" sz="4400" dirty="0"/>
              <a:t>감사합니다</a:t>
            </a:r>
            <a:r>
              <a:rPr lang="en-US" altLang="ko-KR" dirty="0"/>
              <a:t>’</a:t>
            </a:r>
            <a:endParaRPr lang="en-US" dirty="0"/>
          </a:p>
        </p:txBody>
      </p:sp>
      <p:pic>
        <p:nvPicPr>
          <p:cNvPr id="6" name="MNLA7FUy5Q4"/>
          <p:cNvPicPr>
            <a:picLocks noGrp="1" noRot="1"/>
          </p:cNvPicPr>
          <p:nvPr>
            <p:ph idx="1"/>
            <a:videoFile r:link="rId1"/>
          </p:nvPr>
        </p:nvPicPr>
        <p:blipFill>
          <a:blip r:embed="rId3"/>
          <a:stretch>
            <a:fillRect/>
          </a:stretch>
        </p:blipFill>
        <p:spPr>
          <a:xfrm>
            <a:off x="609600" y="1371600"/>
            <a:ext cx="10972800" cy="5486400"/>
          </a:xfrm>
          <a:prstGeom prst="rect">
            <a:avLst/>
          </a:prstGeom>
        </p:spPr>
      </p:pic>
    </p:spTree>
    <p:extLst>
      <p:ext uri="{BB962C8B-B14F-4D97-AF65-F5344CB8AC3E}">
        <p14:creationId xmlns:p14="http://schemas.microsoft.com/office/powerpoint/2010/main" val="12320812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o-KR" altLang="en-US" sz="5400" b="1" dirty="0"/>
              <a:t>내가 생각하는 </a:t>
            </a:r>
            <a:r>
              <a:rPr lang="en-US" altLang="ko-KR" sz="5400" b="1" dirty="0">
                <a:latin typeface="+mj-ea"/>
              </a:rPr>
              <a:t>3·1 </a:t>
            </a:r>
            <a:r>
              <a:rPr lang="ko-KR" altLang="en-US" sz="5400" b="1" dirty="0"/>
              <a:t>운동은</a:t>
            </a:r>
            <a:r>
              <a:rPr lang="en-US" altLang="ko-KR" sz="5400" b="1" dirty="0"/>
              <a:t>?</a:t>
            </a:r>
            <a:endParaRPr lang="en-US" sz="5400" b="1" dirty="0"/>
          </a:p>
        </p:txBody>
      </p:sp>
    </p:spTree>
    <p:extLst>
      <p:ext uri="{BB962C8B-B14F-4D97-AF65-F5344CB8AC3E}">
        <p14:creationId xmlns:p14="http://schemas.microsoft.com/office/powerpoint/2010/main" val="3090852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dirty="0"/>
              <a:t>자료 출처</a:t>
            </a:r>
            <a:endParaRPr lang="en-US" dirty="0"/>
          </a:p>
        </p:txBody>
      </p:sp>
      <p:sp>
        <p:nvSpPr>
          <p:cNvPr id="3" name="Content Placeholder 2"/>
          <p:cNvSpPr>
            <a:spLocks noGrp="1"/>
          </p:cNvSpPr>
          <p:nvPr>
            <p:ph idx="1"/>
          </p:nvPr>
        </p:nvSpPr>
        <p:spPr/>
        <p:txBody>
          <a:bodyPr/>
          <a:lstStyle/>
          <a:p>
            <a:r>
              <a:rPr lang="en-US" altLang="ko-KR" dirty="0">
                <a:effectLst/>
              </a:rPr>
              <a:t>3·1 </a:t>
            </a:r>
            <a:r>
              <a:rPr lang="ko-KR" altLang="en-US" dirty="0">
                <a:effectLst/>
              </a:rPr>
              <a:t>운동 자유와 독립을 향한 외침</a:t>
            </a:r>
            <a:r>
              <a:rPr lang="en-US" altLang="ko-KR" dirty="0">
                <a:effectLst/>
              </a:rPr>
              <a:t>, </a:t>
            </a:r>
            <a:r>
              <a:rPr lang="ko-KR" altLang="en-US" dirty="0">
                <a:effectLst/>
              </a:rPr>
              <a:t>독립기념관 </a:t>
            </a:r>
            <a:r>
              <a:rPr lang="en-US" altLang="ko-KR" dirty="0">
                <a:effectLst/>
              </a:rPr>
              <a:t>(2018)</a:t>
            </a:r>
            <a:endParaRPr lang="en-US" altLang="ko-KR" dirty="0"/>
          </a:p>
          <a:p>
            <a:r>
              <a:rPr lang="en-US" altLang="ko-KR" dirty="0">
                <a:effectLst/>
              </a:rPr>
              <a:t>3.1 </a:t>
            </a:r>
            <a:r>
              <a:rPr lang="ko-KR" altLang="en-US" dirty="0">
                <a:effectLst/>
              </a:rPr>
              <a:t>운동 및 임시정부수립 </a:t>
            </a:r>
            <a:r>
              <a:rPr lang="en-US" altLang="ko-KR" dirty="0">
                <a:effectLst/>
              </a:rPr>
              <a:t>100</a:t>
            </a:r>
            <a:r>
              <a:rPr lang="ko-KR" altLang="en-US" dirty="0">
                <a:effectLst/>
              </a:rPr>
              <a:t>주년 기념작 </a:t>
            </a:r>
            <a:r>
              <a:rPr lang="en-US" altLang="ko-KR" dirty="0">
                <a:effectLst/>
              </a:rPr>
              <a:t>'</a:t>
            </a:r>
            <a:r>
              <a:rPr lang="ko-KR" altLang="en-US" dirty="0">
                <a:effectLst/>
              </a:rPr>
              <a:t>감사합니다</a:t>
            </a:r>
            <a:r>
              <a:rPr lang="en-US" altLang="ko-KR" dirty="0">
                <a:effectLst/>
              </a:rPr>
              <a:t>‘: </a:t>
            </a:r>
            <a:r>
              <a:rPr lang="en-US" dirty="0">
                <a:hlinkClick r:id="rId2"/>
              </a:rPr>
              <a:t>https://www.youtube.com/watch?v=MNLA7FUy5Q4</a:t>
            </a:r>
            <a:endParaRPr lang="en-US" dirty="0"/>
          </a:p>
          <a:p>
            <a:r>
              <a:rPr lang="ko-KR" altLang="en-US" dirty="0"/>
              <a:t>천안시 유관순 열사 기념관</a:t>
            </a:r>
            <a:r>
              <a:rPr lang="en-US" altLang="ko-KR" dirty="0"/>
              <a:t>: </a:t>
            </a:r>
            <a:r>
              <a:rPr lang="en-US" altLang="ko-KR" dirty="0">
                <a:hlinkClick r:id="rId3"/>
              </a:rPr>
              <a:t>https://www.cheonan.go.kr/yugwansun.do</a:t>
            </a:r>
            <a:endParaRPr lang="en-US" dirty="0"/>
          </a:p>
          <a:p>
            <a:endParaRPr lang="en-US" dirty="0"/>
          </a:p>
        </p:txBody>
      </p:sp>
    </p:spTree>
    <p:extLst>
      <p:ext uri="{BB962C8B-B14F-4D97-AF65-F5344CB8AC3E}">
        <p14:creationId xmlns:p14="http://schemas.microsoft.com/office/powerpoint/2010/main" val="105142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그림 4"/>
          <p:cNvPicPr>
            <a:picLocks/>
          </p:cNvPicPr>
          <p:nvPr/>
        </p:nvPicPr>
        <p:blipFill rotWithShape="1">
          <a:blip r:embed="rId2">
            <a:extLst>
              <a:ext uri="{28A0092B-C50C-407E-A947-70E740481C1C}">
                <a14:useLocalDpi xmlns:a14="http://schemas.microsoft.com/office/drawing/2010/main" val="0"/>
              </a:ext>
            </a:extLst>
          </a:blip>
          <a:srcRect t="21930" b="26023"/>
          <a:stretch/>
        </p:blipFill>
        <p:spPr>
          <a:xfrm>
            <a:off x="152400" y="137160"/>
            <a:ext cx="11887200" cy="6583680"/>
          </a:xfrm>
          <a:prstGeom prst="rect">
            <a:avLst/>
          </a:prstGeom>
          <a:ln w="127000">
            <a:solidFill>
              <a:schemeClr val="bg1"/>
            </a:solidFill>
          </a:ln>
        </p:spPr>
      </p:pic>
      <p:sp>
        <p:nvSpPr>
          <p:cNvPr id="5" name="Rounded Rectangle 4"/>
          <p:cNvSpPr/>
          <p:nvPr/>
        </p:nvSpPr>
        <p:spPr>
          <a:xfrm>
            <a:off x="171450" y="156210"/>
            <a:ext cx="4572000" cy="910758"/>
          </a:xfrm>
          <a:prstGeom prst="roundRect">
            <a:avLst/>
          </a:prstGeom>
          <a:ln w="38100">
            <a:solidFill>
              <a:srgbClr val="FF33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ko-KR" altLang="en-US" sz="3200" b="1" dirty="0">
                <a:solidFill>
                  <a:schemeClr val="bg1"/>
                </a:solidFill>
              </a:rPr>
              <a:t>그림보고 이야기 나누기</a:t>
            </a:r>
            <a:endParaRPr lang="en-US" altLang="ko-KR" sz="3200" b="1" dirty="0">
              <a:solidFill>
                <a:schemeClr val="bg1"/>
              </a:solidFill>
            </a:endParaRPr>
          </a:p>
        </p:txBody>
      </p:sp>
    </p:spTree>
    <p:extLst>
      <p:ext uri="{BB962C8B-B14F-4D97-AF65-F5344CB8AC3E}">
        <p14:creationId xmlns:p14="http://schemas.microsoft.com/office/powerpoint/2010/main" val="95229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ko-KR" dirty="0">
                <a:latin typeface="+mj-ea"/>
              </a:rPr>
              <a:t>3·1</a:t>
            </a:r>
            <a:r>
              <a:rPr lang="ko-KR" altLang="en-US" dirty="0"/>
              <a:t>운동의 개요</a:t>
            </a:r>
            <a:endParaRPr lang="en-US" dirty="0"/>
          </a:p>
        </p:txBody>
      </p:sp>
      <p:sp>
        <p:nvSpPr>
          <p:cNvPr id="3" name="Content Placeholder 2"/>
          <p:cNvSpPr>
            <a:spLocks noGrp="1"/>
          </p:cNvSpPr>
          <p:nvPr>
            <p:ph idx="1"/>
          </p:nvPr>
        </p:nvSpPr>
        <p:spPr>
          <a:xfrm>
            <a:off x="913795" y="1732448"/>
            <a:ext cx="10353762" cy="4871551"/>
          </a:xfrm>
        </p:spPr>
        <p:txBody>
          <a:bodyPr>
            <a:normAutofit/>
          </a:bodyPr>
          <a:lstStyle/>
          <a:p>
            <a:r>
              <a:rPr lang="en-US" sz="3200" dirty="0"/>
              <a:t> </a:t>
            </a:r>
            <a:r>
              <a:rPr lang="ko-KR" altLang="en-US" sz="3200" b="1" dirty="0"/>
              <a:t>대한민국의 뿌리</a:t>
            </a:r>
            <a:endParaRPr lang="en-US" altLang="ko-KR" sz="3200" b="1" dirty="0"/>
          </a:p>
          <a:p>
            <a:pPr lvl="1">
              <a:buFont typeface="Arial" panose="020B0604020202020204" pitchFamily="34" charset="0"/>
              <a:buChar char="•"/>
            </a:pPr>
            <a:r>
              <a:rPr lang="ko-KR" altLang="en-US" sz="3200" dirty="0"/>
              <a:t>일본 제국의 한반도 강점에 대한 저항</a:t>
            </a:r>
            <a:endParaRPr lang="en-US" altLang="ko-KR" sz="3200" dirty="0"/>
          </a:p>
          <a:p>
            <a:pPr lvl="1">
              <a:buFont typeface="Arial" panose="020B0604020202020204" pitchFamily="34" charset="0"/>
              <a:buChar char="•"/>
            </a:pPr>
            <a:r>
              <a:rPr lang="ko-KR" altLang="en-US" sz="3200" dirty="0"/>
              <a:t>시민들의 자발적 참여</a:t>
            </a:r>
            <a:endParaRPr lang="en-US" altLang="ko-KR" sz="3200" dirty="0"/>
          </a:p>
          <a:p>
            <a:pPr lvl="1">
              <a:buFont typeface="Arial" panose="020B0604020202020204" pitchFamily="34" charset="0"/>
              <a:buChar char="•"/>
            </a:pPr>
            <a:r>
              <a:rPr lang="ko-KR" altLang="en-US" sz="3200" dirty="0"/>
              <a:t>한민족 최대 규모의 독립운동</a:t>
            </a:r>
            <a:endParaRPr lang="en-US" altLang="ko-KR" sz="3200" dirty="0"/>
          </a:p>
          <a:p>
            <a:r>
              <a:rPr lang="en-US" sz="3200" dirty="0"/>
              <a:t> </a:t>
            </a:r>
            <a:r>
              <a:rPr lang="ko-KR" altLang="en-US" sz="3200" b="1" dirty="0"/>
              <a:t>대한민국의 정통성 </a:t>
            </a:r>
            <a:endParaRPr lang="en-US" altLang="ko-KR" sz="3200" b="1" dirty="0"/>
          </a:p>
          <a:p>
            <a:pPr lvl="1">
              <a:buFont typeface="Arial" panose="020B0604020202020204" pitchFamily="34" charset="0"/>
              <a:buChar char="•"/>
            </a:pPr>
            <a:r>
              <a:rPr lang="ko-KR" altLang="en-US" sz="3000" dirty="0"/>
              <a:t>대한민국 임시정부 수립의 계기</a:t>
            </a:r>
            <a:endParaRPr lang="en-US" altLang="ko-KR" sz="3000" dirty="0"/>
          </a:p>
          <a:p>
            <a:pPr lvl="1">
              <a:buFont typeface="Arial" panose="020B0604020202020204" pitchFamily="34" charset="0"/>
              <a:buChar char="•"/>
            </a:pPr>
            <a:r>
              <a:rPr lang="ko-KR" altLang="en-US" sz="3000" dirty="0"/>
              <a:t>대한민국 연호는 </a:t>
            </a:r>
            <a:r>
              <a:rPr lang="en-US" altLang="ko-KR" sz="3000" dirty="0"/>
              <a:t>1919</a:t>
            </a:r>
            <a:r>
              <a:rPr lang="ko-KR" altLang="en-US" sz="3000" dirty="0"/>
              <a:t>년을 원년으로 삼고 있음</a:t>
            </a:r>
            <a:endParaRPr lang="en-US" sz="3000" dirty="0"/>
          </a:p>
        </p:txBody>
      </p:sp>
    </p:spTree>
    <p:extLst>
      <p:ext uri="{BB962C8B-B14F-4D97-AF65-F5344CB8AC3E}">
        <p14:creationId xmlns:p14="http://schemas.microsoft.com/office/powerpoint/2010/main" val="12961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031" y="230737"/>
            <a:ext cx="11091939" cy="970450"/>
          </a:xfrm>
        </p:spPr>
        <p:txBody>
          <a:bodyPr>
            <a:normAutofit/>
          </a:bodyPr>
          <a:lstStyle/>
          <a:p>
            <a:r>
              <a:rPr lang="ko-KR" altLang="en-US" dirty="0"/>
              <a:t>독립운동가들</a:t>
            </a:r>
            <a:endParaRPr lang="en-US" dirty="0"/>
          </a:p>
        </p:txBody>
      </p:sp>
      <p:pic>
        <p:nvPicPr>
          <p:cNvPr id="4" name="Picture 3"/>
          <p:cNvPicPr>
            <a:picLocks/>
          </p:cNvPicPr>
          <p:nvPr/>
        </p:nvPicPr>
        <p:blipFill>
          <a:blip r:embed="rId2">
            <a:extLst>
              <a:ext uri="{28A0092B-C50C-407E-A947-70E740481C1C}">
                <a14:useLocalDpi xmlns:a14="http://schemas.microsoft.com/office/drawing/2010/main" val="0"/>
              </a:ext>
            </a:extLst>
          </a:blip>
          <a:stretch>
            <a:fillRect/>
          </a:stretch>
        </p:blipFill>
        <p:spPr>
          <a:xfrm>
            <a:off x="5174059" y="1680400"/>
            <a:ext cx="6858000" cy="5029200"/>
          </a:xfrm>
          <a:prstGeom prst="rect">
            <a:avLst/>
          </a:prstGeom>
          <a:ln w="127000">
            <a:solidFill>
              <a:schemeClr val="bg1"/>
            </a:solidFill>
          </a:ln>
        </p:spPr>
      </p:pic>
      <p:sp>
        <p:nvSpPr>
          <p:cNvPr id="6" name="Content Placeholder 2"/>
          <p:cNvSpPr txBox="1">
            <a:spLocks/>
          </p:cNvSpPr>
          <p:nvPr/>
        </p:nvSpPr>
        <p:spPr>
          <a:xfrm>
            <a:off x="436274" y="1850982"/>
            <a:ext cx="3973166"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a:lstStyle>
          <a:p>
            <a:pPr marL="36900" indent="0" algn="ctr">
              <a:lnSpc>
                <a:spcPct val="150000"/>
              </a:lnSpc>
              <a:buFont typeface="Wingdings 2" charset="2"/>
              <a:buNone/>
            </a:pPr>
            <a:r>
              <a:rPr lang="ko-KR" altLang="en-US" sz="3600" b="1" dirty="0"/>
              <a:t>민족 대표자 </a:t>
            </a:r>
            <a:r>
              <a:rPr lang="en-US" altLang="ko-KR" sz="3600" b="1" dirty="0"/>
              <a:t>33</a:t>
            </a:r>
            <a:r>
              <a:rPr lang="ko-KR" altLang="en-US" sz="3600" b="1" dirty="0"/>
              <a:t>인</a:t>
            </a:r>
            <a:endParaRPr lang="en-US" altLang="ko-KR" sz="3600" b="1" dirty="0"/>
          </a:p>
          <a:p>
            <a:pPr>
              <a:lnSpc>
                <a:spcPct val="150000"/>
              </a:lnSpc>
              <a:buFont typeface="Arial" panose="020B0604020202020204" pitchFamily="34" charset="0"/>
              <a:buChar char="•"/>
            </a:pPr>
            <a:r>
              <a:rPr lang="ko-KR" altLang="en-US" sz="2800" dirty="0"/>
              <a:t>각 종교계 대표자들</a:t>
            </a:r>
            <a:endParaRPr lang="en-US" altLang="ko-KR" sz="2800" dirty="0"/>
          </a:p>
          <a:p>
            <a:pPr>
              <a:lnSpc>
                <a:spcPct val="150000"/>
              </a:lnSpc>
              <a:buFont typeface="Arial" panose="020B0604020202020204" pitchFamily="34" charset="0"/>
              <a:buChar char="•"/>
            </a:pPr>
            <a:r>
              <a:rPr lang="ko-KR" altLang="en-US" sz="2800" dirty="0"/>
              <a:t>독립선언서에 서명을 하고 낭독함</a:t>
            </a:r>
            <a:endParaRPr lang="en-US" altLang="ko-KR" sz="2800" dirty="0"/>
          </a:p>
        </p:txBody>
      </p:sp>
    </p:spTree>
    <p:extLst>
      <p:ext uri="{BB962C8B-B14F-4D97-AF65-F5344CB8AC3E}">
        <p14:creationId xmlns:p14="http://schemas.microsoft.com/office/powerpoint/2010/main" val="381688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5705108" cy="4478104"/>
          </a:xfrm>
        </p:spPr>
        <p:txBody>
          <a:bodyPr>
            <a:normAutofit/>
          </a:bodyPr>
          <a:lstStyle/>
          <a:p>
            <a:pPr>
              <a:lnSpc>
                <a:spcPct val="150000"/>
              </a:lnSpc>
              <a:buFont typeface="Arial" panose="020B0604020202020204" pitchFamily="34" charset="0"/>
              <a:buChar char="•"/>
            </a:pPr>
            <a:r>
              <a:rPr lang="ko-KR" altLang="en-US" sz="2800" dirty="0"/>
              <a:t>항일 의병장 겸 정치 사상사</a:t>
            </a:r>
            <a:endParaRPr lang="en-US" altLang="ko-KR" sz="2800" dirty="0"/>
          </a:p>
          <a:p>
            <a:pPr>
              <a:lnSpc>
                <a:spcPct val="150000"/>
              </a:lnSpc>
              <a:spcBef>
                <a:spcPts val="0"/>
              </a:spcBef>
              <a:spcAft>
                <a:spcPts val="0"/>
              </a:spcAft>
              <a:buFont typeface="Arial" panose="020B0604020202020204" pitchFamily="34" charset="0"/>
              <a:buChar char="•"/>
            </a:pPr>
            <a:r>
              <a:rPr lang="ko-KR" altLang="en-US" sz="2800" dirty="0"/>
              <a:t>일본의 초대 한국통감 </a:t>
            </a:r>
            <a:endParaRPr lang="en-US" altLang="ko-KR" sz="2800" dirty="0"/>
          </a:p>
          <a:p>
            <a:pPr marL="36900" indent="0">
              <a:lnSpc>
                <a:spcPct val="150000"/>
              </a:lnSpc>
              <a:spcBef>
                <a:spcPts val="0"/>
              </a:spcBef>
              <a:spcAft>
                <a:spcPts val="0"/>
              </a:spcAft>
              <a:buNone/>
            </a:pPr>
            <a:r>
              <a:rPr lang="en-US" altLang="ko-KR" sz="2800" dirty="0"/>
              <a:t>    </a:t>
            </a:r>
            <a:r>
              <a:rPr lang="ko-KR" altLang="en-US" sz="2800" dirty="0"/>
              <a:t>이토 히로부미를 </a:t>
            </a:r>
            <a:endParaRPr lang="en-US" altLang="ko-KR" sz="2800" dirty="0"/>
          </a:p>
          <a:p>
            <a:pPr marL="36900" indent="0">
              <a:lnSpc>
                <a:spcPct val="150000"/>
              </a:lnSpc>
              <a:spcBef>
                <a:spcPts val="0"/>
              </a:spcBef>
              <a:spcAft>
                <a:spcPts val="0"/>
              </a:spcAft>
              <a:buNone/>
            </a:pPr>
            <a:r>
              <a:rPr lang="en-US" altLang="ko-KR" sz="2800" dirty="0"/>
              <a:t>    </a:t>
            </a:r>
            <a:r>
              <a:rPr lang="ko-KR" altLang="en-US" sz="2800" dirty="0"/>
              <a:t>만주 하얼빈 역에서 암살하였음</a:t>
            </a:r>
            <a:endParaRPr lang="en-US" altLang="ko-KR" sz="2800" dirty="0"/>
          </a:p>
          <a:p>
            <a:pPr>
              <a:lnSpc>
                <a:spcPct val="150000"/>
              </a:lnSpc>
              <a:buFont typeface="Arial" panose="020B0604020202020204" pitchFamily="34" charset="0"/>
              <a:buChar char="•"/>
            </a:pPr>
            <a:r>
              <a:rPr lang="ko-KR" altLang="en-US" sz="2800" dirty="0"/>
              <a:t>만주의 여순</a:t>
            </a:r>
            <a:r>
              <a:rPr lang="en-US" altLang="ko-KR" sz="2800" dirty="0"/>
              <a:t>(</a:t>
            </a:r>
            <a:r>
              <a:rPr lang="ko-KR" altLang="en-US" sz="2800" dirty="0"/>
              <a:t>뤼순</a:t>
            </a:r>
            <a:r>
              <a:rPr lang="en-US" altLang="ko-KR" sz="2800" dirty="0"/>
              <a:t>) </a:t>
            </a:r>
            <a:r>
              <a:rPr lang="ko-KR" altLang="en-US" sz="2800" dirty="0"/>
              <a:t>감옥에서 순국</a:t>
            </a:r>
            <a:endParaRPr lang="en-US" altLang="ko-KR" sz="2800" dirty="0"/>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안중근 의사</a:t>
            </a:r>
            <a:br>
              <a:rPr lang="en-US" altLang="ko-KR" dirty="0"/>
            </a:br>
            <a:r>
              <a:rPr lang="en-US" altLang="ko-KR" sz="4400" dirty="0"/>
              <a:t>(1879-1910)</a:t>
            </a:r>
            <a:endParaRPr lang="en-US" sz="4400" dirty="0"/>
          </a:p>
        </p:txBody>
      </p:sp>
      <p:pic>
        <p:nvPicPr>
          <p:cNvPr id="5" name="Picture 4"/>
          <p:cNvPicPr>
            <a:picLocks/>
          </p:cNvPicPr>
          <p:nvPr/>
        </p:nvPicPr>
        <p:blipFill>
          <a:blip r:embed="rId2">
            <a:extLst>
              <a:ext uri="{28A0092B-C50C-407E-A947-70E740481C1C}">
                <a14:useLocalDpi xmlns:a14="http://schemas.microsoft.com/office/drawing/2010/main" val="0"/>
              </a:ext>
            </a:extLst>
          </a:blip>
          <a:stretch>
            <a:fillRect/>
          </a:stretch>
        </p:blipFill>
        <p:spPr>
          <a:xfrm>
            <a:off x="6558704" y="137160"/>
            <a:ext cx="5486400" cy="6583680"/>
          </a:xfrm>
          <a:prstGeom prst="rect">
            <a:avLst/>
          </a:prstGeom>
          <a:ln w="127000">
            <a:solidFill>
              <a:schemeClr val="bg1"/>
            </a:solidFill>
          </a:ln>
        </p:spPr>
      </p:pic>
    </p:spTree>
    <p:extLst>
      <p:ext uri="{BB962C8B-B14F-4D97-AF65-F5344CB8AC3E}">
        <p14:creationId xmlns:p14="http://schemas.microsoft.com/office/powerpoint/2010/main" val="2451881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6034292" cy="4478104"/>
          </a:xfrm>
        </p:spPr>
        <p:txBody>
          <a:bodyPr>
            <a:normAutofit/>
          </a:bodyPr>
          <a:lstStyle/>
          <a:p>
            <a:pPr>
              <a:lnSpc>
                <a:spcPct val="120000"/>
              </a:lnSpc>
              <a:buFont typeface="Arial" panose="020B0604020202020204" pitchFamily="34" charset="0"/>
              <a:buChar char="•"/>
            </a:pPr>
            <a:r>
              <a:rPr lang="ko-KR" altLang="en-US" sz="2800" dirty="0"/>
              <a:t>일제강점기 독립운동가</a:t>
            </a:r>
            <a:r>
              <a:rPr lang="en-US" altLang="ko-KR" sz="2800" dirty="0"/>
              <a:t>, </a:t>
            </a:r>
            <a:r>
              <a:rPr lang="ko-KR" altLang="en-US" sz="2800" dirty="0"/>
              <a:t>교육자</a:t>
            </a:r>
            <a:r>
              <a:rPr lang="en-US" altLang="ko-KR" sz="2800" dirty="0"/>
              <a:t>, </a:t>
            </a:r>
            <a:r>
              <a:rPr lang="ko-KR" altLang="en-US" sz="2800" dirty="0"/>
              <a:t>정치가</a:t>
            </a:r>
            <a:endParaRPr lang="en-US" altLang="ko-KR" sz="2800" dirty="0"/>
          </a:p>
          <a:p>
            <a:pPr>
              <a:lnSpc>
                <a:spcPct val="120000"/>
              </a:lnSpc>
              <a:buFont typeface="Arial" panose="020B0604020202020204" pitchFamily="34" charset="0"/>
              <a:buChar char="•"/>
            </a:pPr>
            <a:r>
              <a:rPr lang="ko-KR" altLang="en-US" sz="2800" dirty="0"/>
              <a:t>미국 이민 </a:t>
            </a:r>
            <a:endParaRPr lang="en-US" altLang="ko-KR" sz="2800" dirty="0"/>
          </a:p>
          <a:p>
            <a:pPr>
              <a:lnSpc>
                <a:spcPct val="120000"/>
              </a:lnSpc>
              <a:spcBef>
                <a:spcPts val="0"/>
              </a:spcBef>
              <a:spcAft>
                <a:spcPts val="0"/>
              </a:spcAft>
              <a:buFont typeface="Arial" panose="020B0604020202020204" pitchFamily="34" charset="0"/>
              <a:buChar char="•"/>
            </a:pPr>
            <a:r>
              <a:rPr lang="ko-KR" altLang="en-US" sz="2800" dirty="0"/>
              <a:t>샌프란시스코에서 </a:t>
            </a:r>
            <a:endParaRPr lang="en-US" altLang="ko-KR" sz="2800" dirty="0"/>
          </a:p>
          <a:p>
            <a:pPr marL="36900" indent="0">
              <a:lnSpc>
                <a:spcPct val="120000"/>
              </a:lnSpc>
              <a:spcBef>
                <a:spcPts val="0"/>
              </a:spcBef>
              <a:spcAft>
                <a:spcPts val="0"/>
              </a:spcAft>
              <a:buNone/>
            </a:pPr>
            <a:r>
              <a:rPr lang="en-US" altLang="ko-KR" sz="2800" dirty="0"/>
              <a:t>    </a:t>
            </a:r>
            <a:r>
              <a:rPr lang="ko-KR" altLang="en-US" sz="2800" dirty="0"/>
              <a:t>흥사단 </a:t>
            </a:r>
            <a:r>
              <a:rPr lang="en-US" altLang="ko-KR" sz="2800" dirty="0"/>
              <a:t>(Young Korean Academy) </a:t>
            </a:r>
          </a:p>
          <a:p>
            <a:pPr marL="36900" indent="0">
              <a:lnSpc>
                <a:spcPct val="120000"/>
              </a:lnSpc>
              <a:spcBef>
                <a:spcPts val="0"/>
              </a:spcBef>
              <a:spcAft>
                <a:spcPts val="0"/>
              </a:spcAft>
              <a:buNone/>
            </a:pPr>
            <a:r>
              <a:rPr lang="en-US" altLang="ko-KR" sz="2800" dirty="0"/>
              <a:t>    </a:t>
            </a:r>
            <a:r>
              <a:rPr lang="ko-KR" altLang="en-US" sz="2800" dirty="0"/>
              <a:t>창설</a:t>
            </a:r>
            <a:endParaRPr lang="en-US" altLang="ko-KR" sz="2800" dirty="0"/>
          </a:p>
          <a:p>
            <a:pPr>
              <a:lnSpc>
                <a:spcPct val="120000"/>
              </a:lnSpc>
              <a:buFont typeface="Arial" panose="020B0604020202020204" pitchFamily="34" charset="0"/>
              <a:buChar char="•"/>
            </a:pPr>
            <a:r>
              <a:rPr lang="ko-KR" altLang="en-US" sz="2800" dirty="0"/>
              <a:t>대한민국 임시정부 국무총리 역임</a:t>
            </a:r>
            <a:endParaRPr lang="en-US" altLang="ko-KR" sz="2800" dirty="0"/>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안창호 지사</a:t>
            </a:r>
            <a:br>
              <a:rPr lang="en-US" altLang="ko-KR" dirty="0"/>
            </a:br>
            <a:r>
              <a:rPr lang="en-US" altLang="ko-KR" sz="4400" dirty="0"/>
              <a:t>(1878-1938)</a:t>
            </a:r>
            <a:endParaRPr lang="en-US" sz="4400"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4355" r="14345"/>
          <a:stretch/>
        </p:blipFill>
        <p:spPr>
          <a:xfrm>
            <a:off x="6739467" y="137327"/>
            <a:ext cx="5317067" cy="6583680"/>
          </a:xfrm>
          <a:prstGeom prst="rect">
            <a:avLst/>
          </a:prstGeom>
          <a:ln w="127000">
            <a:solidFill>
              <a:schemeClr val="bg1"/>
            </a:solidFill>
          </a:ln>
        </p:spPr>
      </p:pic>
    </p:spTree>
    <p:extLst>
      <p:ext uri="{BB962C8B-B14F-4D97-AF65-F5344CB8AC3E}">
        <p14:creationId xmlns:p14="http://schemas.microsoft.com/office/powerpoint/2010/main" val="2432987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5546273" cy="3243497"/>
          </a:xfrm>
        </p:spPr>
        <p:txBody>
          <a:bodyPr>
            <a:normAutofit/>
          </a:bodyPr>
          <a:lstStyle/>
          <a:p>
            <a:pPr>
              <a:lnSpc>
                <a:spcPct val="150000"/>
              </a:lnSpc>
              <a:buFont typeface="Arial" panose="020B0604020202020204" pitchFamily="34" charset="0"/>
              <a:buChar char="•"/>
            </a:pPr>
            <a:r>
              <a:rPr lang="ko-KR" altLang="en-US" sz="2800" dirty="0"/>
              <a:t>일제강점기 독립운동가</a:t>
            </a:r>
            <a:endParaRPr lang="en-US" altLang="ko-KR" sz="2800" dirty="0"/>
          </a:p>
          <a:p>
            <a:pPr>
              <a:lnSpc>
                <a:spcPct val="150000"/>
              </a:lnSpc>
              <a:buFont typeface="Arial" panose="020B0604020202020204" pitchFamily="34" charset="0"/>
              <a:buChar char="•"/>
            </a:pPr>
            <a:r>
              <a:rPr lang="ko-KR" altLang="en-US" sz="2800" dirty="0"/>
              <a:t>대한민국의 종교인</a:t>
            </a:r>
            <a:r>
              <a:rPr lang="en-US" altLang="ko-KR" sz="2800" dirty="0"/>
              <a:t>, </a:t>
            </a:r>
            <a:r>
              <a:rPr lang="ko-KR" altLang="en-US" sz="2800" dirty="0"/>
              <a:t>교육자</a:t>
            </a:r>
            <a:r>
              <a:rPr lang="en-US" altLang="ko-KR" sz="2800" dirty="0"/>
              <a:t>, </a:t>
            </a:r>
            <a:r>
              <a:rPr lang="ko-KR" altLang="en-US" sz="2800" dirty="0"/>
              <a:t>통일운동가</a:t>
            </a:r>
            <a:r>
              <a:rPr lang="en-US" altLang="ko-KR" sz="2800" dirty="0"/>
              <a:t>, </a:t>
            </a:r>
            <a:r>
              <a:rPr lang="ko-KR" altLang="en-US" sz="2800" dirty="0"/>
              <a:t>정치인</a:t>
            </a:r>
            <a:endParaRPr lang="en-US" altLang="ko-KR" sz="2800" dirty="0"/>
          </a:p>
          <a:p>
            <a:pPr>
              <a:lnSpc>
                <a:spcPct val="150000"/>
              </a:lnSpc>
              <a:buFont typeface="Arial" panose="020B0604020202020204" pitchFamily="34" charset="0"/>
              <a:buChar char="•"/>
            </a:pPr>
            <a:r>
              <a:rPr lang="ko-KR" altLang="en-US" sz="2800" dirty="0">
                <a:latin typeface="맑은 고딕" panose="020B0503020000020004" pitchFamily="50" charset="-127"/>
                <a:ea typeface="맑은 고딕" panose="020B0503020000020004" pitchFamily="50" charset="-127"/>
              </a:rPr>
              <a:t>대한민국 임시정부 주석 역임</a:t>
            </a:r>
            <a:endParaRPr lang="en-US" sz="2800" dirty="0">
              <a:latin typeface="맑은 고딕" panose="020B0503020000020004" pitchFamily="50" charset="-127"/>
              <a:ea typeface="맑은 고딕" panose="020B0503020000020004" pitchFamily="50" charset="-127"/>
            </a:endParaRPr>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백범 김구</a:t>
            </a:r>
            <a:br>
              <a:rPr lang="en-US" altLang="ko-KR" dirty="0"/>
            </a:br>
            <a:r>
              <a:rPr lang="en-US" altLang="ko-KR" sz="4400" dirty="0"/>
              <a:t>(1876-1949)</a:t>
            </a:r>
            <a:endParaRPr lang="en-US" sz="4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3201" y="137160"/>
            <a:ext cx="5497854" cy="6583680"/>
          </a:xfrm>
          <a:prstGeom prst="rect">
            <a:avLst/>
          </a:prstGeom>
          <a:ln w="127000">
            <a:solidFill>
              <a:schemeClr val="bg1"/>
            </a:solidFill>
          </a:ln>
        </p:spPr>
      </p:pic>
    </p:spTree>
    <p:extLst>
      <p:ext uri="{BB962C8B-B14F-4D97-AF65-F5344CB8AC3E}">
        <p14:creationId xmlns:p14="http://schemas.microsoft.com/office/powerpoint/2010/main" val="3645985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5224539" cy="4478104"/>
          </a:xfrm>
        </p:spPr>
        <p:txBody>
          <a:bodyPr>
            <a:normAutofit/>
          </a:bodyPr>
          <a:lstStyle/>
          <a:p>
            <a:pPr>
              <a:lnSpc>
                <a:spcPct val="150000"/>
              </a:lnSpc>
              <a:buFont typeface="Arial" panose="020B0604020202020204" pitchFamily="34" charset="0"/>
              <a:buChar char="•"/>
            </a:pPr>
            <a:r>
              <a:rPr lang="ko-KR" altLang="en-US" sz="2800" dirty="0"/>
              <a:t>일제강점기 독립운동가</a:t>
            </a:r>
            <a:endParaRPr lang="en-US" altLang="ko-KR" sz="2800" dirty="0"/>
          </a:p>
          <a:p>
            <a:pPr>
              <a:lnSpc>
                <a:spcPct val="150000"/>
              </a:lnSpc>
              <a:buFont typeface="Arial" panose="020B0604020202020204" pitchFamily="34" charset="0"/>
              <a:buChar char="•"/>
            </a:pPr>
            <a:r>
              <a:rPr lang="en-US" altLang="ko-KR" sz="2800" dirty="0"/>
              <a:t>1932</a:t>
            </a:r>
            <a:r>
              <a:rPr lang="ko-KR" altLang="en-US" sz="2800" dirty="0"/>
              <a:t>년 상해 홍커우 공원에서 열린 일본 천장절 및 전승 기념식에서 폭탄을 투척하는 의거를 성공시킴</a:t>
            </a:r>
            <a:endParaRPr lang="en-US" altLang="ko-KR" sz="2800" dirty="0"/>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윤봉길 의사</a:t>
            </a:r>
            <a:br>
              <a:rPr lang="en-US" altLang="ko-KR" dirty="0"/>
            </a:br>
            <a:r>
              <a:rPr lang="en-US" altLang="ko-KR" sz="4400" dirty="0"/>
              <a:t>(1908-1932)</a:t>
            </a:r>
            <a:endParaRPr lang="en-US" sz="4400" dirty="0"/>
          </a:p>
        </p:txBody>
      </p:sp>
      <p:pic>
        <p:nvPicPr>
          <p:cNvPr id="2" name="Picture 1"/>
          <p:cNvPicPr>
            <a:picLocks/>
          </p:cNvPicPr>
          <p:nvPr/>
        </p:nvPicPr>
        <p:blipFill>
          <a:blip r:embed="rId2">
            <a:extLst>
              <a:ext uri="{28A0092B-C50C-407E-A947-70E740481C1C}">
                <a14:useLocalDpi xmlns:a14="http://schemas.microsoft.com/office/drawing/2010/main" val="0"/>
              </a:ext>
            </a:extLst>
          </a:blip>
          <a:stretch>
            <a:fillRect/>
          </a:stretch>
        </p:blipFill>
        <p:spPr>
          <a:xfrm>
            <a:off x="6561136" y="137160"/>
            <a:ext cx="5486400" cy="6583680"/>
          </a:xfrm>
          <a:prstGeom prst="rect">
            <a:avLst/>
          </a:prstGeom>
          <a:ln w="127000">
            <a:solidFill>
              <a:schemeClr val="bg1"/>
            </a:solidFill>
          </a:ln>
        </p:spPr>
      </p:pic>
    </p:spTree>
    <p:extLst>
      <p:ext uri="{BB962C8B-B14F-4D97-AF65-F5344CB8AC3E}">
        <p14:creationId xmlns:p14="http://schemas.microsoft.com/office/powerpoint/2010/main" val="1850267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9660" y="2242903"/>
            <a:ext cx="5224539" cy="4478104"/>
          </a:xfrm>
        </p:spPr>
        <p:txBody>
          <a:bodyPr>
            <a:normAutofit/>
          </a:bodyPr>
          <a:lstStyle/>
          <a:p>
            <a:pPr>
              <a:lnSpc>
                <a:spcPct val="150000"/>
              </a:lnSpc>
              <a:buFont typeface="Arial" panose="020B0604020202020204" pitchFamily="34" charset="0"/>
              <a:buChar char="•"/>
            </a:pPr>
            <a:r>
              <a:rPr lang="ko-KR" altLang="en-US" sz="2800" dirty="0"/>
              <a:t>일제강점기 독립운동가</a:t>
            </a:r>
            <a:endParaRPr lang="en-US" altLang="ko-KR" sz="2800" dirty="0"/>
          </a:p>
          <a:p>
            <a:pPr>
              <a:lnSpc>
                <a:spcPct val="150000"/>
              </a:lnSpc>
              <a:buFont typeface="Arial" panose="020B0604020202020204" pitchFamily="34" charset="0"/>
              <a:buChar char="•"/>
            </a:pPr>
            <a:r>
              <a:rPr lang="ko-KR" altLang="en-US" sz="2800" dirty="0"/>
              <a:t>이화학당 학생</a:t>
            </a:r>
            <a:endParaRPr lang="en-US" altLang="ko-KR" sz="2800" dirty="0"/>
          </a:p>
          <a:p>
            <a:pPr>
              <a:lnSpc>
                <a:spcPct val="150000"/>
              </a:lnSpc>
              <a:buFont typeface="Arial" panose="020B0604020202020204" pitchFamily="34" charset="0"/>
              <a:buChar char="•"/>
            </a:pPr>
            <a:r>
              <a:rPr lang="en-US" sz="2800" dirty="0">
                <a:latin typeface="맑은 고딕" panose="020B0503020000020004" pitchFamily="50" charset="-127"/>
                <a:ea typeface="맑은 고딕" panose="020B0503020000020004" pitchFamily="50" charset="-127"/>
              </a:rPr>
              <a:t>3·1</a:t>
            </a:r>
            <a:r>
              <a:rPr lang="ko-KR" altLang="en-US" sz="2800" dirty="0">
                <a:latin typeface="맑은 고딕" panose="020B0503020000020004" pitchFamily="50" charset="-127"/>
                <a:ea typeface="맑은 고딕" panose="020B0503020000020004" pitchFamily="50" charset="-127"/>
              </a:rPr>
              <a:t>운동으로 휴교령이 떨어지자 고향 천안으로 내려와 만세운동을 주도함</a:t>
            </a:r>
            <a:endParaRPr lang="en-US" sz="2800" dirty="0">
              <a:latin typeface="맑은 고딕" panose="020B0503020000020004" pitchFamily="50" charset="-127"/>
              <a:ea typeface="맑은 고딕" panose="020B0503020000020004" pitchFamily="50" charset="-127"/>
            </a:endParaRPr>
          </a:p>
        </p:txBody>
      </p:sp>
      <p:sp>
        <p:nvSpPr>
          <p:cNvPr id="4" name="Title 3"/>
          <p:cNvSpPr>
            <a:spLocks noGrp="1"/>
          </p:cNvSpPr>
          <p:nvPr>
            <p:ph type="title"/>
          </p:nvPr>
        </p:nvSpPr>
        <p:spPr>
          <a:xfrm>
            <a:off x="685192" y="290004"/>
            <a:ext cx="3912208" cy="1758930"/>
          </a:xfrm>
        </p:spPr>
        <p:txBody>
          <a:bodyPr>
            <a:normAutofit/>
          </a:bodyPr>
          <a:lstStyle/>
          <a:p>
            <a:pPr algn="l"/>
            <a:r>
              <a:rPr lang="ko-KR" altLang="en-US" dirty="0"/>
              <a:t>유관순 열사 </a:t>
            </a:r>
            <a:br>
              <a:rPr lang="en-US" altLang="ko-KR" dirty="0"/>
            </a:br>
            <a:r>
              <a:rPr lang="en-US" altLang="ko-KR" sz="4400" dirty="0"/>
              <a:t>(1902-1920)</a:t>
            </a:r>
            <a:endParaRPr lang="en-US" sz="4400" dirty="0"/>
          </a:p>
        </p:txBody>
      </p:sp>
      <p:pic>
        <p:nvPicPr>
          <p:cNvPr id="2" name="Picture 1"/>
          <p:cNvPicPr>
            <a:picLocks/>
          </p:cNvPicPr>
          <p:nvPr/>
        </p:nvPicPr>
        <p:blipFill rotWithShape="1">
          <a:blip r:embed="rId2">
            <a:extLst>
              <a:ext uri="{28A0092B-C50C-407E-A947-70E740481C1C}">
                <a14:useLocalDpi xmlns:a14="http://schemas.microsoft.com/office/drawing/2010/main" val="0"/>
              </a:ext>
            </a:extLst>
          </a:blip>
          <a:srcRect b="10518"/>
          <a:stretch/>
        </p:blipFill>
        <p:spPr>
          <a:xfrm>
            <a:off x="6112934" y="137327"/>
            <a:ext cx="5943600" cy="6583680"/>
          </a:xfrm>
          <a:prstGeom prst="rect">
            <a:avLst/>
          </a:prstGeom>
          <a:ln w="127000">
            <a:solidFill>
              <a:schemeClr val="bg1"/>
            </a:solidFill>
          </a:ln>
        </p:spPr>
      </p:pic>
    </p:spTree>
    <p:extLst>
      <p:ext uri="{BB962C8B-B14F-4D97-AF65-F5344CB8AC3E}">
        <p14:creationId xmlns:p14="http://schemas.microsoft.com/office/powerpoint/2010/main" val="39461131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Slate</Template>
  <TotalTime>188</TotalTime>
  <Words>391</Words>
  <Application>Microsoft Office PowerPoint</Application>
  <PresentationFormat>Widescreen</PresentationFormat>
  <Paragraphs>56</Paragraphs>
  <Slides>15</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Malgun Gothic</vt:lpstr>
      <vt:lpstr>Arial</vt:lpstr>
      <vt:lpstr>Calibri</vt:lpstr>
      <vt:lpstr>Calibri Light</vt:lpstr>
      <vt:lpstr>Wingdings 2</vt:lpstr>
      <vt:lpstr>Slate</vt:lpstr>
      <vt:lpstr>3·1운동 </vt:lpstr>
      <vt:lpstr>PowerPoint Presentation</vt:lpstr>
      <vt:lpstr>3·1운동의 개요</vt:lpstr>
      <vt:lpstr>독립운동가들</vt:lpstr>
      <vt:lpstr>안중근 의사 (1879-1910)</vt:lpstr>
      <vt:lpstr>안창호 지사 (1878-1938)</vt:lpstr>
      <vt:lpstr>백범 김구 (1876-1949)</vt:lpstr>
      <vt:lpstr>윤봉길 의사 (1908-1932)</vt:lpstr>
      <vt:lpstr>유관순 열사  (1902-1920)</vt:lpstr>
      <vt:lpstr>PowerPoint Presentation</vt:lpstr>
      <vt:lpstr>PowerPoint Presentation</vt:lpstr>
      <vt:lpstr>PowerPoint Presentation</vt:lpstr>
      <vt:lpstr>3·1 절 100주년 기념 영상 ‘감사합니다’</vt:lpstr>
      <vt:lpstr>내가 생각하는 3·1 운동은?</vt:lpstr>
      <vt:lpstr>자료 출처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3·1운동 (고급)</dc:title>
  <dc:creator>Ari Song</dc:creator>
  <cp:lastModifiedBy>Owner</cp:lastModifiedBy>
  <cp:revision>31</cp:revision>
  <dcterms:created xsi:type="dcterms:W3CDTF">2019-01-05T21:48:55Z</dcterms:created>
  <dcterms:modified xsi:type="dcterms:W3CDTF">2019-02-09T05:47:15Z</dcterms:modified>
</cp:coreProperties>
</file>